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5905" r:id="rId4"/>
  </p:sldMasterIdLst>
  <p:notesMasterIdLst>
    <p:notesMasterId r:id="rId11"/>
  </p:notesMasterIdLst>
  <p:handoutMasterIdLst>
    <p:handoutMasterId r:id="rId12"/>
  </p:handoutMasterIdLst>
  <p:sldIdLst>
    <p:sldId id="2147480141" r:id="rId5"/>
    <p:sldId id="2147480140" r:id="rId6"/>
    <p:sldId id="2147480117" r:id="rId7"/>
    <p:sldId id="2147480066" r:id="rId8"/>
    <p:sldId id="2147480139" r:id="rId9"/>
    <p:sldId id="2147480143" r:id="rId1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FC935A45-66CB-9E4B-9E52-96F39A49F272}" name="Vega, Andrea" initials="VA" userId="S::avega_aquent.com#ext#@microsoft.onmicrosoft.com::8f5454d2-9ac1-4af3-8ec9-3aa518324a3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C3F"/>
    <a:srgbClr val="7B17F8"/>
    <a:srgbClr val="B2A1E8"/>
    <a:srgbClr val="C914BA"/>
    <a:srgbClr val="B01EC5"/>
    <a:srgbClr val="403BDF"/>
    <a:srgbClr val="8D28CF"/>
    <a:srgbClr val="C316BA"/>
    <a:srgbClr val="9D25CA"/>
    <a:srgbClr val="8A1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4/29/2025 16:22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4/29/2025 16:22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4/29/2025 16:22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3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pink cube in a blue container&#10;&#10;AI-generated content may be incorrect.">
            <a:extLst>
              <a:ext uri="{FF2B5EF4-FFF2-40B4-BE49-F238E27FC236}">
                <a16:creationId xmlns:a16="http://schemas.microsoft.com/office/drawing/2014/main" id="{F120C011-4F63-2F67-F8FA-2FF115833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7849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40B5FC-E062-DF60-7E45-2F237121C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3EFBCCA-1065-6D1D-6304-496F3D27A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28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2BC61-3337-06CE-8168-D3449B7BBE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8387B39-A29E-E487-9D1A-69321FC7C8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5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DCA6D-7D6C-C709-C234-C8969D4E2C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1F4830D-E914-557C-EACA-90C0E38A85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905CFE11-87CD-8D0E-0BA0-F8D2D2CF0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6" name="Rounded Rectangle 2">
            <a:extLst>
              <a:ext uri="{FF2B5EF4-FFF2-40B4-BE49-F238E27FC236}">
                <a16:creationId xmlns:a16="http://schemas.microsoft.com/office/drawing/2014/main" id="{C93F95B2-6F9F-C463-0BE6-5DF27AB4B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Rounded Rectangle 2">
            <a:extLst>
              <a:ext uri="{FF2B5EF4-FFF2-40B4-BE49-F238E27FC236}">
                <a16:creationId xmlns:a16="http://schemas.microsoft.com/office/drawing/2014/main" id="{4339079C-3E15-7C5E-2EF8-C98D1C5E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7A27E1B-A355-4DF8-E6C6-4E474847B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Rounded Rectangle 2">
            <a:extLst>
              <a:ext uri="{FF2B5EF4-FFF2-40B4-BE49-F238E27FC236}">
                <a16:creationId xmlns:a16="http://schemas.microsoft.com/office/drawing/2014/main" id="{736706EB-AB91-C2BA-64CA-A001710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A260B642-79FF-9089-12CA-D050EB45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0540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669BA-84E5-4EB6-CB9C-31ADD6B4D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2F5868B-D740-45BF-D1AA-D6AF97C5C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5BD0469C-DECE-81E6-90AB-E965B6C40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993F2629-12C2-75E9-9654-3F99F653E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C6DF429E-071A-0981-D059-C805423EB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793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3E0AC-8A9A-1C3B-0D26-403659B1E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C90411F-3E21-091C-6F35-923CC7FA0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8BF4-CA4C-09E1-276F-B977387CF1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47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7E4546-411D-D99E-D694-8F5D49B70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AB9C72C-6CDE-1EA6-17AE-A5DAF88E2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74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3" name="Picture 2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DA2082FB-0690-F60C-4171-6D5440806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C8E8F129-B767-A8D7-5A3D-1BEF847D35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8" name="Picture 7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88163177-5C59-1B7F-5847-461DAFA82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637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black and purple background&#10;&#10;Description automatically generated">
            <a:extLst>
              <a:ext uri="{FF2B5EF4-FFF2-40B4-BE49-F238E27FC236}">
                <a16:creationId xmlns:a16="http://schemas.microsoft.com/office/drawing/2014/main" id="{E2C01688-A200-54DA-CDB8-443203C2ED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19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FADFB7-B20B-7E2C-52D7-61CDEDD4A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014A42E-3A76-0160-B4B2-B7C179936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3B0B12-AF20-3721-5957-7887A828F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461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3" name="Picture 2" descr="A black and purple wave&#10;&#10;Description automatically generated">
            <a:extLst>
              <a:ext uri="{FF2B5EF4-FFF2-40B4-BE49-F238E27FC236}">
                <a16:creationId xmlns:a16="http://schemas.microsoft.com/office/drawing/2014/main" id="{CCED8792-C5B5-2C9D-08C1-D6D62DE54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1ACBD3-350E-8525-DBA7-67A13684F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9" name="Picture 8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828BAB3-E279-4D0E-C050-59D032E22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0757D8F4-11B7-0DA1-EC15-728B0193D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82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urple and black background&#10;&#10;AI-generated content may be incorrect.">
            <a:extLst>
              <a:ext uri="{FF2B5EF4-FFF2-40B4-BE49-F238E27FC236}">
                <a16:creationId xmlns:a16="http://schemas.microsoft.com/office/drawing/2014/main" id="{E3EAC7EC-DB1C-39B0-448E-B063512B15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3496" y="0"/>
            <a:ext cx="5608319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9370C59-487C-0A3E-2C83-4958FAB45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1A5901-5DCB-D4CD-8EBE-0DDAB68628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2" name="Picture 11" descr="A black background with a black circle&#10;&#10;AI-generated content may be incorrect.">
            <a:extLst>
              <a:ext uri="{FF2B5EF4-FFF2-40B4-BE49-F238E27FC236}">
                <a16:creationId xmlns:a16="http://schemas.microsoft.com/office/drawing/2014/main" id="{14EBC307-19B7-5230-EBB2-B4A934B3AC1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57"/>
            <a:ext cx="7911111" cy="6857143"/>
          </a:xfrm>
          <a:prstGeom prst="rect">
            <a:avLst/>
          </a:prstGeom>
        </p:spPr>
      </p:pic>
      <p:pic>
        <p:nvPicPr>
          <p:cNvPr id="20" name="Picture 19" descr="A plastic container with different shapes">
            <a:extLst>
              <a:ext uri="{FF2B5EF4-FFF2-40B4-BE49-F238E27FC236}">
                <a16:creationId xmlns:a16="http://schemas.microsoft.com/office/drawing/2014/main" id="{C3869712-DEF4-5019-AF44-49343D8D291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0572" y="2082540"/>
            <a:ext cx="7771428" cy="47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0A9D6-2104-300E-9FF0-2EE04AD4B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1C9AC23-4FD3-C5FE-20CB-EDAFC63D1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01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  <p:pic>
        <p:nvPicPr>
          <p:cNvPr id="3" name="Picture 2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24C9328C-A257-E4BF-2DDE-9D325F840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2" name="Picture 1" descr="A group of colorful cylinders&#10;&#10;Description automatically generated">
            <a:extLst>
              <a:ext uri="{FF2B5EF4-FFF2-40B4-BE49-F238E27FC236}">
                <a16:creationId xmlns:a16="http://schemas.microsoft.com/office/drawing/2014/main" id="{357E5F94-ECC9-7450-E4B1-81A064337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AF2B8A2-49D9-0F65-922A-1A6EBF37B31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87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CC960-2E3C-ADD7-F171-3BC9E3747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3" name="Picture 2" descr="A purple and black wave&#10;&#10;Description automatically generated">
            <a:extLst>
              <a:ext uri="{FF2B5EF4-FFF2-40B4-BE49-F238E27FC236}">
                <a16:creationId xmlns:a16="http://schemas.microsoft.com/office/drawing/2014/main" id="{CF5C3F80-B60E-B916-00EE-518F64827E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5" name="Picture 4" descr="A black and purple wave&#10;&#10;Description automatically generated">
            <a:extLst>
              <a:ext uri="{FF2B5EF4-FFF2-40B4-BE49-F238E27FC236}">
                <a16:creationId xmlns:a16="http://schemas.microsoft.com/office/drawing/2014/main" id="{2EFECDB5-3667-F297-1C68-3DBB2C8B25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9D35603D-C252-41C1-D59C-A287625B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099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4" name="Picture 3" descr="A dark spot in the sky&#10;&#10;Description automatically generated">
            <a:extLst>
              <a:ext uri="{FF2B5EF4-FFF2-40B4-BE49-F238E27FC236}">
                <a16:creationId xmlns:a16="http://schemas.microsoft.com/office/drawing/2014/main" id="{DABB229B-6414-8EC0-D422-3CF9ACB15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urple and black wave&#10;&#10;Description automatically generated">
            <a:extLst>
              <a:ext uri="{FF2B5EF4-FFF2-40B4-BE49-F238E27FC236}">
                <a16:creationId xmlns:a16="http://schemas.microsoft.com/office/drawing/2014/main" id="{EC0D7B46-F421-F1CD-1AD9-6A262083D8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7" name="Picture 6" descr="A black and purple wave&#10;&#10;Description automatically generated">
            <a:extLst>
              <a:ext uri="{FF2B5EF4-FFF2-40B4-BE49-F238E27FC236}">
                <a16:creationId xmlns:a16="http://schemas.microsoft.com/office/drawing/2014/main" id="{70982EE4-F329-C528-A1BC-B9BF55DDC9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FCC07E4C-B250-27BB-B69F-E9F36A76E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2377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2" name="Picture 1" descr="A black and purple circle&#10;&#10;Description automatically generated">
            <a:extLst>
              <a:ext uri="{FF2B5EF4-FFF2-40B4-BE49-F238E27FC236}">
                <a16:creationId xmlns:a16="http://schemas.microsoft.com/office/drawing/2014/main" id="{838A0C31-7472-B4F6-2346-32A9AFEF2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3" name="Picture 2" descr="A purple circle in the dark&#10;&#10;Description automatically generated">
            <a:extLst>
              <a:ext uri="{FF2B5EF4-FFF2-40B4-BE49-F238E27FC236}">
                <a16:creationId xmlns:a16="http://schemas.microsoft.com/office/drawing/2014/main" id="{BBA5DFB4-71A6-1953-4C4A-EB0604AC9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11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9EC183-3CB3-30CF-8683-1150BEE626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0A3E41D-AFF5-3EB0-A35B-FE314566CF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32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006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072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77CFAD-2B00-71BD-0930-34F3FE5D3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8" name="Picture 2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4D5888F-6D0C-410F-0D46-8078F07A7A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29" name="object 9">
            <a:extLst>
              <a:ext uri="{FF2B5EF4-FFF2-40B4-BE49-F238E27FC236}">
                <a16:creationId xmlns:a16="http://schemas.microsoft.com/office/drawing/2014/main" id="{5AF40BC7-C351-04DA-C68F-16A2A7624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619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1CA08F2F-7190-01BE-D121-24131F48E5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2175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D458B9-F180-232F-BD33-071FACF84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5"/>
          <a:stretch/>
        </p:blipFill>
        <p:spPr>
          <a:xfrm>
            <a:off x="6583879" y="0"/>
            <a:ext cx="5607937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plastic container with different shapes&#10;&#10;Description automatically generated">
            <a:extLst>
              <a:ext uri="{FF2B5EF4-FFF2-40B4-BE49-F238E27FC236}">
                <a16:creationId xmlns:a16="http://schemas.microsoft.com/office/drawing/2014/main" id="{211D0A08-E607-4177-EE39-272B15647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085184"/>
            <a:ext cx="7772400" cy="4772816"/>
          </a:xfrm>
          <a:prstGeom prst="rect">
            <a:avLst/>
          </a:prstGeom>
        </p:spPr>
      </p:pic>
      <p:pic>
        <p:nvPicPr>
          <p:cNvPr id="4" name="Picture 3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F88CD439-705D-3361-0DB2-B3D27BE3D6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6" name="Picture 5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AF28FA94-B62D-1910-BABF-38E0BC84ED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B69E7-5F7B-FF7B-2694-DC9A501A2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5"/>
          <a:stretch/>
        </p:blipFill>
        <p:spPr>
          <a:xfrm>
            <a:off x="6583879" y="0"/>
            <a:ext cx="5607937" cy="6858000"/>
          </a:xfrm>
          <a:prstGeom prst="rect">
            <a:avLst/>
          </a:prstGeom>
        </p:spPr>
      </p:pic>
      <p:pic>
        <p:nvPicPr>
          <p:cNvPr id="10" name="Picture 9" descr="A plastic container with different shapes&#10;&#10;Description automatically generated">
            <a:extLst>
              <a:ext uri="{FF2B5EF4-FFF2-40B4-BE49-F238E27FC236}">
                <a16:creationId xmlns:a16="http://schemas.microsoft.com/office/drawing/2014/main" id="{CD5349AB-0EE8-1651-81D3-B264E70BC30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19600" y="2085184"/>
            <a:ext cx="7772400" cy="47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95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A27D3A8D-76F1-D73A-A09F-97BB087B7F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89BFF879-36A1-AC5E-3079-BF9F4DCD45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7" name="Picture 6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35E34A15-54A1-B1B9-BB2C-6BFBE18D1A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2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pag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723F70-E3F5-A258-8957-98E4797A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6200000">
            <a:off x="6573737" y="1239739"/>
            <a:ext cx="6857624" cy="4378904"/>
          </a:xfrm>
          <a:prstGeom prst="rect">
            <a:avLst/>
          </a:prstGeom>
        </p:spPr>
      </p:pic>
      <p:pic>
        <p:nvPicPr>
          <p:cNvPr id="3" name="Picture 2" descr="A purple and black wave&#10;&#10;Description automatically generated">
            <a:extLst>
              <a:ext uri="{FF2B5EF4-FFF2-40B4-BE49-F238E27FC236}">
                <a16:creationId xmlns:a16="http://schemas.microsoft.com/office/drawing/2014/main" id="{7397A4C6-67FD-D3B7-4951-16136840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6200000">
            <a:off x="6950300" y="1615537"/>
            <a:ext cx="6857625" cy="3625775"/>
          </a:xfrm>
          <a:prstGeom prst="rect">
            <a:avLst/>
          </a:prstGeom>
        </p:spPr>
      </p:pic>
      <p:pic>
        <p:nvPicPr>
          <p:cNvPr id="4" name="Picture 3" descr="A black and purple wave&#10;&#10;Description automatically generated">
            <a:extLst>
              <a:ext uri="{FF2B5EF4-FFF2-40B4-BE49-F238E27FC236}">
                <a16:creationId xmlns:a16="http://schemas.microsoft.com/office/drawing/2014/main" id="{43D6360C-6E2A-E523-6C68-60314DBB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6753051" y="1418672"/>
            <a:ext cx="6857625" cy="4020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43A6A-94C4-23A5-E84D-E830DD8258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16200000">
            <a:off x="6573737" y="1239739"/>
            <a:ext cx="6857624" cy="4378904"/>
          </a:xfrm>
          <a:prstGeom prst="rect">
            <a:avLst/>
          </a:prstGeom>
        </p:spPr>
      </p:pic>
      <p:pic>
        <p:nvPicPr>
          <p:cNvPr id="6" name="Picture 5" descr="A purple and black wave&#10;&#10;Description automatically generated">
            <a:extLst>
              <a:ext uri="{FF2B5EF4-FFF2-40B4-BE49-F238E27FC236}">
                <a16:creationId xmlns:a16="http://schemas.microsoft.com/office/drawing/2014/main" id="{C3527472-E062-ED2B-9AEF-32B2CB30D1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</a:blip>
          <a:stretch>
            <a:fillRect/>
          </a:stretch>
        </p:blipFill>
        <p:spPr>
          <a:xfrm rot="16200000">
            <a:off x="6950300" y="1615537"/>
            <a:ext cx="6857625" cy="3625775"/>
          </a:xfrm>
          <a:prstGeom prst="rect">
            <a:avLst/>
          </a:prstGeom>
        </p:spPr>
      </p:pic>
      <p:pic>
        <p:nvPicPr>
          <p:cNvPr id="7" name="Picture 6" descr="A black and purple wave&#10;&#10;Description automatically generated">
            <a:extLst>
              <a:ext uri="{FF2B5EF4-FFF2-40B4-BE49-F238E27FC236}">
                <a16:creationId xmlns:a16="http://schemas.microsoft.com/office/drawing/2014/main" id="{4020052A-2CD9-3481-5AAE-FB0CDBF265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6753051" y="1418672"/>
            <a:ext cx="6857625" cy="402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746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2" name="Picture 1" descr="A black and purple background&#10;&#10;Description automatically generated">
            <a:extLst>
              <a:ext uri="{FF2B5EF4-FFF2-40B4-BE49-F238E27FC236}">
                <a16:creationId xmlns:a16="http://schemas.microsoft.com/office/drawing/2014/main" id="{C68E90B2-9D5D-7948-EF12-502DF6F53F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09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B76F3-B18C-E902-B787-A498E601B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9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5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06" r:id="rId1"/>
    <p:sldLayoutId id="2147485907" r:id="rId2"/>
    <p:sldLayoutId id="2147485908" r:id="rId3"/>
    <p:sldLayoutId id="2147485910" r:id="rId4"/>
    <p:sldLayoutId id="2147485914" r:id="rId5"/>
    <p:sldLayoutId id="2147485911" r:id="rId6"/>
    <p:sldLayoutId id="2147485912" r:id="rId7"/>
    <p:sldLayoutId id="2147485913" r:id="rId8"/>
    <p:sldLayoutId id="2147485915" r:id="rId9"/>
    <p:sldLayoutId id="2147485916" r:id="rId10"/>
    <p:sldLayoutId id="2147485917" r:id="rId11"/>
    <p:sldLayoutId id="2147485918" r:id="rId12"/>
    <p:sldLayoutId id="2147485919" r:id="rId13"/>
    <p:sldLayoutId id="2147485920" r:id="rId14"/>
    <p:sldLayoutId id="2147485921" r:id="rId15"/>
    <p:sldLayoutId id="2147485922" r:id="rId16"/>
    <p:sldLayoutId id="2147485923" r:id="rId17"/>
    <p:sldLayoutId id="2147485924" r:id="rId18"/>
    <p:sldLayoutId id="2147485925" r:id="rId19"/>
    <p:sldLayoutId id="2147485926" r:id="rId20"/>
    <p:sldLayoutId id="2147485927" r:id="rId21"/>
    <p:sldLayoutId id="2147485928" r:id="rId22"/>
    <p:sldLayoutId id="2147485929" r:id="rId23"/>
    <p:sldLayoutId id="2147485930" r:id="rId24"/>
    <p:sldLayoutId id="2147485931" r:id="rId25"/>
    <p:sldLayoutId id="2147485932" r:id="rId26"/>
    <p:sldLayoutId id="2147485933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2" pos="360" userDrawn="1">
          <p15:clr>
            <a:srgbClr val="C35EA4"/>
          </p15:clr>
        </p15:guide>
        <p15:guide id="33" pos="7320" userDrawn="1">
          <p15:clr>
            <a:srgbClr val="C35EA4"/>
          </p15:clr>
        </p15:guide>
        <p15:guide id="34" pos="192" userDrawn="1">
          <p15:clr>
            <a:srgbClr val="A4A3A4"/>
          </p15:clr>
        </p15:guide>
        <p15:guide id="35" pos="748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6646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D146-2A35-621C-D194-A91497F6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881797"/>
          </a:xfrm>
        </p:spPr>
        <p:txBody>
          <a:bodyPr/>
          <a:lstStyle/>
          <a:p>
            <a:r>
              <a:rPr lang="en-US" dirty="0"/>
              <a:t>Windows Forms To Blazor</a:t>
            </a:r>
          </a:p>
        </p:txBody>
      </p:sp>
    </p:spTree>
    <p:extLst>
      <p:ext uri="{BB962C8B-B14F-4D97-AF65-F5344CB8AC3E}">
        <p14:creationId xmlns:p14="http://schemas.microsoft.com/office/powerpoint/2010/main" val="52794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/>
              <a:t>Agenda</a:t>
            </a:r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563364C-C5A7-3315-64DB-A34BA6F81CCE}"/>
              </a:ext>
            </a:extLst>
          </p:cNvPr>
          <p:cNvSpPr txBox="1">
            <a:spLocks/>
          </p:cNvSpPr>
          <p:nvPr/>
        </p:nvSpPr>
        <p:spPr>
          <a:xfrm>
            <a:off x="5183133" y="1529568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VB6 to 4.8 To </a:t>
            </a:r>
            <a:r>
              <a:rPr lang="en-US" sz="2800" dirty="0" err="1">
                <a:solidFill>
                  <a:schemeClr val="tx1"/>
                </a:solidFill>
              </a:rPr>
              <a:t>.Net</a:t>
            </a:r>
            <a:r>
              <a:rPr lang="en-US" sz="2800" dirty="0">
                <a:solidFill>
                  <a:schemeClr val="tx1"/>
                </a:solidFill>
              </a:rPr>
              <a:t> 9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BBDF91-7CB6-3855-2E7F-07DE079514DD}"/>
              </a:ext>
            </a:extLst>
          </p:cNvPr>
          <p:cNvSpPr txBox="1">
            <a:spLocks/>
          </p:cNvSpPr>
          <p:nvPr/>
        </p:nvSpPr>
        <p:spPr>
          <a:xfrm>
            <a:off x="5183133" y="2370396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Add Aspire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0FD169-2ACE-D3A1-29E4-356F056DCEC3}"/>
              </a:ext>
            </a:extLst>
          </p:cNvPr>
          <p:cNvSpPr txBox="1">
            <a:spLocks/>
          </p:cNvSpPr>
          <p:nvPr/>
        </p:nvSpPr>
        <p:spPr>
          <a:xfrm>
            <a:off x="5183133" y="3211224"/>
            <a:ext cx="421928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Refactor using Copilot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7EF040-C676-A71A-11EB-B0B6626B6801}"/>
              </a:ext>
            </a:extLst>
          </p:cNvPr>
          <p:cNvSpPr txBox="1">
            <a:spLocks/>
          </p:cNvSpPr>
          <p:nvPr/>
        </p:nvSpPr>
        <p:spPr>
          <a:xfrm>
            <a:off x="5183133" y="4052052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Deploy with AZD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9043014-631E-1132-FF1C-4B8C7B3EEC20}"/>
              </a:ext>
            </a:extLst>
          </p:cNvPr>
          <p:cNvSpPr txBox="1">
            <a:spLocks/>
          </p:cNvSpPr>
          <p:nvPr/>
        </p:nvSpPr>
        <p:spPr>
          <a:xfrm>
            <a:off x="5183133" y="4892880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Success case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VB6 Migration Services</a:t>
            </a:r>
          </a:p>
        </p:txBody>
      </p:sp>
      <p:pic>
        <p:nvPicPr>
          <p:cNvPr id="1026" name="Picture 2" descr="Scale smarter with a Strategic Technology Solutions Partner - GAP">
            <a:extLst>
              <a:ext uri="{FF2B5EF4-FFF2-40B4-BE49-F238E27FC236}">
                <a16:creationId xmlns:a16="http://schemas.microsoft.com/office/drawing/2014/main" id="{BB22D9EF-6EA1-FA4B-697E-6A9453B4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1" y="3234915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762011-56AC-4765-AB1C-BF28B9CE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JetNet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8991E-C6C4-7056-660D-508F12059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Migration success!</a:t>
            </a:r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70FDCFEC-7483-16A4-AA73-E2EB56ED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13" y="0"/>
            <a:ext cx="74961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3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D84E5-88F3-88BF-E8F2-501032E7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CCE2-091E-5D25-AF7F-F2FC13F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102655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 light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dotnet light" id="{B34FCFCC-FFDF-48DE-97B3-8F64595BE43F}" vid="{D2FB88B3-46DB-4ADC-86AC-802F05ABE2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6" ma:contentTypeDescription="Create a new document." ma:contentTypeScope="" ma:versionID="ba55662b2340c8750a09c9181ea83ce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c3243247a6ed2fb8d9dbe5feeb0507c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ed971524-76e7-40a8-a01a-f99956bd178c" xsi:nil="true"/>
    <_Flow_SignoffStatus xmlns="ed971524-76e7-40a8-a01a-f99956bd178c" xsi:nil="true"/>
    <_ip_UnifiedCompliancePolicyProperties xmlns="http://schemas.microsoft.com/sharepoint/v3" xsi:nil="true"/>
    <CreatedDate xmlns="ed971524-76e7-40a8-a01a-f99956bd178c" xsi:nil="true"/>
    <lcf76f155ced4ddcb4097134ff3c332f xmlns="ed971524-76e7-40a8-a01a-f99956bd178c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2B627B-8357-47D6-BAEE-E0B7C092B0B6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4FAF73B-FBE7-4A3F-B005-A416247E2DBA}">
  <ds:schemaRefs>
    <ds:schemaRef ds:uri="230e9df3-be65-4c73-a93b-d1236ebd677e"/>
    <ds:schemaRef ds:uri="ed971524-76e7-40a8-a01a-f99956bd178c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293</TotalTime>
  <Words>60</Words>
  <Application>Microsoft Office PowerPoint</Application>
  <PresentationFormat>Widescreen</PresentationFormat>
  <Paragraphs>14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Open Sans</vt:lpstr>
      <vt:lpstr>Open Sans ExtraBold</vt:lpstr>
      <vt:lpstr>Segoe Sans Text</vt:lpstr>
      <vt:lpstr>Segoe UI</vt:lpstr>
      <vt:lpstr>Wingdings</vt:lpstr>
      <vt:lpstr>dotnet light</vt:lpstr>
      <vt:lpstr>PowerPoint Presentation</vt:lpstr>
      <vt:lpstr>Windows Forms To Blazor</vt:lpstr>
      <vt:lpstr>PowerPoint Presentation</vt:lpstr>
      <vt:lpstr>VB6 Migration Services</vt:lpstr>
      <vt:lpstr>JetNet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Luke Reardon (Spur Reply LLC)</dc:creator>
  <cp:keywords/>
  <dc:description/>
  <cp:lastModifiedBy>Santiago Arango Toro</cp:lastModifiedBy>
  <cp:revision>7</cp:revision>
  <dcterms:created xsi:type="dcterms:W3CDTF">2024-07-25T02:07:45Z</dcterms:created>
  <dcterms:modified xsi:type="dcterms:W3CDTF">2025-04-29T21:22:54Z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ediaServiceImageTags">
    <vt:lpwstr/>
  </property>
</Properties>
</file>